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4cfffb0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4cfffb0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7133fb1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57133fb1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7133fb1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7133fb1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2ba6c91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a2ba6c91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63296219c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63296219c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0375" y="1668400"/>
            <a:ext cx="6082200" cy="10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Presentation on the paper </a:t>
            </a:r>
            <a:r>
              <a:rPr lang="en" sz="2500"/>
              <a:t>"Study of Production Scenarios with the Use of Simulation Models"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4101950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Nures Saba Tiana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23166007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6262275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ST: Mehnaz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RA: Amit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4101950" y="535200"/>
            <a:ext cx="27903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Number:  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/>
        </p:nvSpPr>
        <p:spPr>
          <a:xfrm>
            <a:off x="1928825" y="1530200"/>
            <a:ext cx="6407700" cy="29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Today’s topic: Study on the Impact of Simulation Models on Production Scenarios.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Motivation: Enhance production efficiency and decision-making in production planning.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Introduction and Motivation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Objectives of the Study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Analyze impact of production scenarios on efficiency, flow, and system performance.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Provide insights for optimizing production systems.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422300" y="15752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Utilized Tecnomatix Plant Simulation software.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Replicated real production scenarios based on technological data.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Conducted simulation experiments to analyze batch size variations.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Highest efficiency achieved with 15-item batches.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Identified specific production scenarios for improved system performance.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Valuable insights for decision-making in production planning and system optimization.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Limitations and Critiques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Acknowledging Limitations: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Focused on specific production scenarios.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Assumed constant machine availability.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Future Directions: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Broaden scope to encompass a wider variety of scenarios.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Consider additional factors like machine availability for a more realistic understanding.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Conclusion and Future Applications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3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23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Conclusion: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Valuable insights for decision-making in production planning and system optimization.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Future Applications: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Direct application of findings to real-world scenarios.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Need for further research to expand the study's scope for enhanced applicability.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